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60" r:id="rId20"/>
    <p:sldId id="275" r:id="rId21"/>
    <p:sldId id="261" r:id="rId22"/>
    <p:sldId id="262" r:id="rId23"/>
    <p:sldId id="263" r:id="rId24"/>
    <p:sldId id="277" r:id="rId25"/>
    <p:sldId id="264" r:id="rId26"/>
    <p:sldId id="278" r:id="rId27"/>
    <p:sldId id="279" r:id="rId28"/>
    <p:sldId id="280" r:id="rId29"/>
    <p:sldId id="281" r:id="rId30"/>
    <p:sldId id="276" r:id="rId31"/>
    <p:sldId id="282" r:id="rId32"/>
    <p:sldId id="283" r:id="rId33"/>
    <p:sldId id="284" r:id="rId34"/>
    <p:sldId id="285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0286" autoAdjust="0"/>
  </p:normalViewPr>
  <p:slideViewPr>
    <p:cSldViewPr>
      <p:cViewPr>
        <p:scale>
          <a:sx n="50" d="100"/>
          <a:sy n="50" d="100"/>
        </p:scale>
        <p:origin x="-1088" y="-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8721-47DA-42C6-AF74-53FD1FB68499}" type="datetimeFigureOut">
              <a:rPr lang="de-CH" smtClean="0"/>
              <a:t>20.03.13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3574D-9254-47C7-B57B-02D1BFE1D4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4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840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3177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r>
              <a:rPr lang="de-CH" baseline="0" dirty="0" smtClean="0"/>
              <a:t> über erste Prototypen </a:t>
            </a:r>
          </a:p>
          <a:p>
            <a:r>
              <a:rPr lang="de-CH" baseline="0" dirty="0" smtClean="0"/>
              <a:t>Ende erste Lektionen Mittwoch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Seiler hat ein Interview gemacht, 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Besprechen der </a:t>
            </a:r>
            <a:r>
              <a:rPr lang="de-CH" dirty="0" err="1" smtClean="0"/>
              <a:t>resultate</a:t>
            </a:r>
            <a:r>
              <a:rPr lang="de-CH" dirty="0" smtClean="0"/>
              <a:t> aus dem</a:t>
            </a:r>
            <a:r>
              <a:rPr lang="de-CH" baseline="0" dirty="0" smtClean="0"/>
              <a:t> Interview. 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Besondere Punkte: </a:t>
            </a:r>
          </a:p>
          <a:p>
            <a:r>
              <a:rPr lang="de-CH" baseline="0" dirty="0" smtClean="0"/>
              <a:t>Achtung nicht zu viele </a:t>
            </a:r>
            <a:r>
              <a:rPr lang="de-CH" baseline="0" dirty="0" err="1" smtClean="0"/>
              <a:t>Warning</a:t>
            </a:r>
            <a:r>
              <a:rPr lang="de-CH" baseline="0" dirty="0" smtClean="0"/>
              <a:t>, weil solche schon zu Hauf in Spitälern vorhanden sind und </a:t>
            </a:r>
            <a:r>
              <a:rPr lang="de-CH" baseline="0" dirty="0" err="1" smtClean="0"/>
              <a:t>merheitlich</a:t>
            </a:r>
            <a:r>
              <a:rPr lang="de-CH" baseline="0" dirty="0" smtClean="0"/>
              <a:t> ignoriert werden.</a:t>
            </a:r>
          </a:p>
          <a:p>
            <a:r>
              <a:rPr lang="de-CH" baseline="0" dirty="0" smtClean="0"/>
              <a:t>Diagnose / Krankenblatt</a:t>
            </a:r>
          </a:p>
          <a:p>
            <a:r>
              <a:rPr lang="de-CH" baseline="0" dirty="0" smtClean="0"/>
              <a:t>Bericht &gt; </a:t>
            </a:r>
            <a:r>
              <a:rPr lang="de-CH" baseline="0" dirty="0" err="1" smtClean="0"/>
              <a:t>Standartisiert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Rechnung &gt; </a:t>
            </a:r>
            <a:r>
              <a:rPr lang="de-CH" baseline="0" dirty="0" err="1" smtClean="0"/>
              <a:t>zeiterfasseung</a:t>
            </a:r>
            <a:r>
              <a:rPr lang="de-CH" baseline="0" dirty="0" smtClean="0"/>
              <a:t> pro </a:t>
            </a:r>
            <a:r>
              <a:rPr lang="de-CH" baseline="0" dirty="0" err="1" smtClean="0"/>
              <a:t>behandlung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Allergien sind wichtig wegen Medikamenten </a:t>
            </a:r>
            <a:r>
              <a:rPr lang="de-CH" baseline="0" dirty="0" err="1" smtClean="0"/>
              <a:t>veschreibungen</a:t>
            </a:r>
            <a:endParaRPr lang="de-CH" baseline="0" dirty="0" smtClean="0"/>
          </a:p>
          <a:p>
            <a:r>
              <a:rPr lang="de-CH" baseline="0" dirty="0" smtClean="0"/>
              <a:t>Medikamenten </a:t>
            </a:r>
            <a:r>
              <a:rPr lang="de-CH" baseline="0" dirty="0" err="1" smtClean="0"/>
              <a:t>Dosiergun</a:t>
            </a:r>
            <a:r>
              <a:rPr lang="de-CH" baseline="0" dirty="0" smtClean="0"/>
              <a:t> &gt; Auswahlmöglichkeiten / welche </a:t>
            </a:r>
            <a:r>
              <a:rPr lang="de-CH" baseline="0" dirty="0" err="1" smtClean="0"/>
              <a:t>meds</a:t>
            </a:r>
            <a:r>
              <a:rPr lang="de-CH" baseline="0" dirty="0" smtClean="0"/>
              <a:t> nicht zusammengehen</a:t>
            </a:r>
          </a:p>
          <a:p>
            <a:r>
              <a:rPr lang="de-CH" baseline="0" dirty="0" smtClean="0"/>
              <a:t>Gewichtung der Informationen</a:t>
            </a:r>
          </a:p>
          <a:p>
            <a:r>
              <a:rPr lang="de-CH" baseline="0" dirty="0" smtClean="0"/>
              <a:t>Gefährdung </a:t>
            </a:r>
            <a:r>
              <a:rPr lang="de-CH" baseline="0" dirty="0" err="1" smtClean="0"/>
              <a:t>selbstgefährdung</a:t>
            </a:r>
            <a:endParaRPr lang="de-CH" baseline="0" dirty="0" smtClean="0"/>
          </a:p>
          <a:p>
            <a:r>
              <a:rPr lang="de-CH" baseline="0" dirty="0" smtClean="0"/>
              <a:t>Nimmt er die </a:t>
            </a:r>
            <a:r>
              <a:rPr lang="de-CH" baseline="0" dirty="0" err="1" smtClean="0"/>
              <a:t>medis</a:t>
            </a:r>
            <a:r>
              <a:rPr lang="de-CH" baseline="0" dirty="0" smtClean="0"/>
              <a:t> oder nicht </a:t>
            </a:r>
          </a:p>
          <a:p>
            <a:r>
              <a:rPr lang="de-CH" baseline="0" dirty="0" smtClean="0"/>
              <a:t>Eingabe: neurales </a:t>
            </a:r>
            <a:r>
              <a:rPr lang="de-CH" baseline="0" dirty="0" err="1" smtClean="0"/>
              <a:t>interface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copy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pasete</a:t>
            </a:r>
            <a:r>
              <a:rPr lang="de-CH" baseline="0" dirty="0" smtClean="0"/>
              <a:t> wichtig.</a:t>
            </a:r>
          </a:p>
          <a:p>
            <a:r>
              <a:rPr lang="de-CH" baseline="0" dirty="0" smtClean="0"/>
              <a:t>Dokumente anhängen, </a:t>
            </a:r>
            <a:r>
              <a:rPr lang="de-CH" baseline="0" dirty="0" err="1" smtClean="0"/>
              <a:t>notizen</a:t>
            </a:r>
            <a:r>
              <a:rPr lang="de-CH" baseline="0" dirty="0" smtClean="0"/>
              <a:t> erfassen</a:t>
            </a:r>
          </a:p>
          <a:p>
            <a:r>
              <a:rPr lang="de-CH" baseline="0" dirty="0" smtClean="0"/>
              <a:t>Berichte</a:t>
            </a:r>
          </a:p>
          <a:p>
            <a:r>
              <a:rPr lang="de-CH" baseline="0" dirty="0" smtClean="0"/>
              <a:t>Blutwerte, berichte von </a:t>
            </a:r>
            <a:r>
              <a:rPr lang="de-CH" baseline="0" dirty="0" err="1" smtClean="0"/>
              <a:t>Laborne</a:t>
            </a:r>
            <a:r>
              <a:rPr lang="de-CH" baseline="0" dirty="0" smtClean="0"/>
              <a:t> etc. Die unguten werte hervorheben.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Zurück zum </a:t>
            </a:r>
            <a:r>
              <a:rPr lang="de-CH" dirty="0" err="1" smtClean="0"/>
              <a:t>Scoping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Feedback aus dem Interview ins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Scoping</a:t>
            </a:r>
            <a:r>
              <a:rPr lang="de-CH" baseline="0" dirty="0" smtClean="0"/>
              <a:t> eingebunden. </a:t>
            </a:r>
          </a:p>
          <a:p>
            <a:r>
              <a:rPr lang="de-CH" dirty="0" smtClean="0"/>
              <a:t>- Genauer Spezifiziert</a:t>
            </a:r>
            <a:r>
              <a:rPr lang="de-CH" baseline="0" dirty="0" smtClean="0"/>
              <a:t> was wir machen wollen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- Zurück zu </a:t>
            </a:r>
            <a:r>
              <a:rPr lang="de-CH" baseline="0" dirty="0" err="1" smtClean="0"/>
              <a:t>Sythesize</a:t>
            </a:r>
            <a:r>
              <a:rPr lang="de-CH" baseline="0" dirty="0" smtClean="0"/>
              <a:t>,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Die die drei </a:t>
            </a:r>
            <a:r>
              <a:rPr lang="de-CH" baseline="0" dirty="0" err="1" smtClean="0"/>
              <a:t>Personas</a:t>
            </a:r>
            <a:r>
              <a:rPr lang="de-CH" baseline="0" dirty="0" smtClean="0"/>
              <a:t> erstellt, versucht uns </a:t>
            </a:r>
            <a:r>
              <a:rPr lang="de-CH" baseline="0" dirty="0" err="1" smtClean="0"/>
              <a:t>usecases</a:t>
            </a:r>
            <a:r>
              <a:rPr lang="de-CH" baseline="0" dirty="0" smtClean="0"/>
              <a:t> vorzustellen,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Design 2:</a:t>
            </a:r>
          </a:p>
          <a:p>
            <a:r>
              <a:rPr lang="de-CH" baseline="0" dirty="0" smtClean="0"/>
              <a:t>Storyboards erweitert, wie von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vorgestellt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Prototype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Jeder Hat einen Prototyp gezeichnet, </a:t>
            </a:r>
          </a:p>
          <a:p>
            <a:r>
              <a:rPr lang="de-CH" baseline="0" dirty="0" smtClean="0"/>
              <a:t>-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wird die nachher noch kurz </a:t>
            </a:r>
            <a:r>
              <a:rPr lang="de-CH" baseline="0" smtClean="0"/>
              <a:t>vorstellen</a:t>
            </a:r>
            <a:r>
              <a:rPr lang="de-CH" baseline="0" smtClean="0"/>
              <a:t>.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err="1" smtClean="0"/>
              <a:t>Validate</a:t>
            </a:r>
            <a:r>
              <a:rPr lang="de-CH" baseline="0" dirty="0" smtClean="0"/>
              <a:t>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Die 4 Prototypen besprochen und versucht das beste von allen herauszunehmen.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 weit sind wir gekommen. 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Bregi</a:t>
            </a:r>
            <a:r>
              <a:rPr lang="de-CH" baseline="0" dirty="0" smtClean="0"/>
              <a:t> stellt noch das Resultat vor.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653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Vorstellen wie wir zu den eben gezeigten Resultaten gekommen sind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Arzt war Benutzer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Sehr im Zentrum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- Prozess</a:t>
            </a:r>
            <a:r>
              <a:rPr lang="de-CH" baseline="0" dirty="0" smtClean="0"/>
              <a:t> fliessend, festgestellt in der Überarbeitung.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  Diskussionen sind übergreifend.</a:t>
            </a: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- Teilweise Schwierig zuzuordnen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191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r>
              <a:rPr lang="de-CH" dirty="0" smtClean="0"/>
              <a:t> 1</a:t>
            </a:r>
            <a:r>
              <a:rPr lang="de-CH" baseline="0" dirty="0" smtClean="0"/>
              <a:t>: </a:t>
            </a:r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smtClean="0"/>
              <a:t>Was wollen wir machen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Information für den Arzt im Mittelpunkt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(Schwierig zu messen)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074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Research 1:</a:t>
            </a:r>
          </a:p>
          <a:p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Schwierig am ersten Abend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Fragen</a:t>
            </a:r>
            <a:r>
              <a:rPr lang="de-CH" baseline="0" dirty="0" smtClean="0"/>
              <a:t> für Interview definiert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Internetrecherche (</a:t>
            </a:r>
            <a:r>
              <a:rPr lang="de-CH" baseline="0" dirty="0" err="1" smtClean="0"/>
              <a:t>bericht</a:t>
            </a:r>
            <a:r>
              <a:rPr lang="de-CH" baseline="0" dirty="0" smtClean="0"/>
              <a:t> über Tagesablauf) </a:t>
            </a:r>
            <a:r>
              <a:rPr lang="de-CH" dirty="0" smtClean="0"/>
              <a:t>&gt; Gruppentherapie, Schreibarbeit berichte</a:t>
            </a:r>
          </a:p>
          <a:p>
            <a:endParaRPr lang="de-CH" baseline="0" dirty="0" smtClean="0"/>
          </a:p>
          <a:p>
            <a:r>
              <a:rPr lang="de-CH" dirty="0" smtClean="0"/>
              <a:t>Fragen</a:t>
            </a:r>
          </a:p>
          <a:p>
            <a:r>
              <a:rPr lang="de-CH" dirty="0" smtClean="0"/>
              <a:t>Welche Patienten Informationen Werden benötigt?</a:t>
            </a:r>
          </a:p>
          <a:p>
            <a:r>
              <a:rPr lang="de-CH" dirty="0" smtClean="0"/>
              <a:t>Weil weit zurück muss die </a:t>
            </a:r>
            <a:r>
              <a:rPr lang="de-CH" dirty="0" err="1" smtClean="0"/>
              <a:t>History</a:t>
            </a:r>
            <a:r>
              <a:rPr lang="de-CH" dirty="0" smtClean="0"/>
              <a:t> sofort Sichtbar sein?</a:t>
            </a:r>
          </a:p>
          <a:p>
            <a:r>
              <a:rPr lang="de-CH" dirty="0" smtClean="0"/>
              <a:t>Wie ist die bevorzugte Interaktion mit dem System?</a:t>
            </a:r>
          </a:p>
          <a:p>
            <a:endParaRPr lang="de-CH" baseline="0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Synthesize</a:t>
            </a:r>
            <a:r>
              <a:rPr lang="de-CH" dirty="0" smtClean="0"/>
              <a:t>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Uns vorgestellt</a:t>
            </a:r>
            <a:r>
              <a:rPr lang="de-CH" baseline="0" dirty="0" smtClean="0"/>
              <a:t> wie der Arzt Arbeiten könnte (hypothetisch)</a:t>
            </a: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dirty="0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Project Pink MHC-PMS</a:t>
            </a: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83" y="-335467"/>
            <a:ext cx="9194508" cy="7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-34856"/>
            <a:ext cx="10335798" cy="69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9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14"/>
            <a:ext cx="9739682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Pink </a:t>
            </a:r>
            <a:r>
              <a:rPr lang="en-US" dirty="0" smtClean="0"/>
              <a:t>Process</a:t>
            </a:r>
            <a:r>
              <a:rPr lang="de-CH" dirty="0" smtClean="0"/>
              <a:t> </a:t>
            </a:r>
            <a:r>
              <a:rPr lang="en-US" dirty="0" smtClean="0"/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1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731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60" y="1100628"/>
            <a:ext cx="7520940" cy="357984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Personas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Storyboard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Process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Prototypen</a:t>
            </a:r>
          </a:p>
          <a:p>
            <a:pPr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231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172400" cy="4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2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073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640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63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7" y="492292"/>
            <a:ext cx="3143897" cy="419186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48680"/>
            <a:ext cx="2330625" cy="414333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6672"/>
            <a:ext cx="2975909" cy="42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480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232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407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560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Personas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88640"/>
            <a:ext cx="8226456" cy="46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771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6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9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Pfeil nach rechts 19"/>
          <p:cNvSpPr/>
          <p:nvPr/>
        </p:nvSpPr>
        <p:spPr>
          <a:xfrm rot="16200000">
            <a:off x="2556058" y="2439440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47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62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6" y="25825"/>
            <a:ext cx="5053968" cy="6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95" y="44873"/>
            <a:ext cx="5523809" cy="6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8078"/>
            <a:ext cx="4829847" cy="67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-18491"/>
            <a:ext cx="4376166" cy="68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1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JUNGER ARZT</a:t>
            </a:r>
          </a:p>
          <a:p>
            <a:endParaRPr lang="de-CH" dirty="0"/>
          </a:p>
          <a:p>
            <a:r>
              <a:rPr lang="de-CH" dirty="0"/>
              <a:t>Name:			Jonas Streber</a:t>
            </a:r>
          </a:p>
          <a:p>
            <a:r>
              <a:rPr lang="de-CH" dirty="0"/>
              <a:t>Alter:			30 j.</a:t>
            </a:r>
          </a:p>
          <a:p>
            <a:r>
              <a:rPr lang="de-CH" dirty="0"/>
              <a:t>Arbeit:			Praktiziert seit 6 Monaten im Irrenhaus. Die </a:t>
            </a:r>
            <a:r>
              <a:rPr lang="de-CH" dirty="0" smtClean="0"/>
              <a:t>			Fälle </a:t>
            </a:r>
            <a:r>
              <a:rPr lang="de-CH" dirty="0"/>
              <a:t>belasten ihn psychisch und physisch </a:t>
            </a:r>
            <a:r>
              <a:rPr lang="de-CH" dirty="0" smtClean="0"/>
              <a:t>			stark</a:t>
            </a:r>
            <a:r>
              <a:rPr lang="de-CH" dirty="0"/>
              <a:t>. </a:t>
            </a:r>
          </a:p>
          <a:p>
            <a:r>
              <a:rPr lang="de-CH" dirty="0"/>
              <a:t>Beschreibung:		Ehrgeizig, kennt sich gut mit aktueller Technik </a:t>
            </a:r>
            <a:r>
              <a:rPr lang="de-CH" dirty="0" smtClean="0"/>
              <a:t>			aus</a:t>
            </a:r>
            <a:r>
              <a:rPr lang="de-CH" dirty="0"/>
              <a:t>. </a:t>
            </a:r>
            <a:r>
              <a:rPr lang="de-CH" dirty="0" smtClean="0"/>
              <a:t>Fährt Zug.</a:t>
            </a:r>
            <a:endParaRPr lang="de-CH" dirty="0"/>
          </a:p>
          <a:p>
            <a:r>
              <a:rPr lang="de-CH" dirty="0"/>
              <a:t>Erfahrung mit Computern:	Programmiert C++ als Hobby. </a:t>
            </a:r>
          </a:p>
          <a:p>
            <a:r>
              <a:rPr lang="de-CH" dirty="0"/>
              <a:t>Wünsche:		Mobiles Arbeiten</a:t>
            </a:r>
          </a:p>
        </p:txBody>
      </p:sp>
    </p:spTree>
    <p:extLst>
      <p:ext uri="{BB962C8B-B14F-4D97-AF65-F5344CB8AC3E}">
        <p14:creationId xmlns:p14="http://schemas.microsoft.com/office/powerpoint/2010/main" val="131796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16632"/>
            <a:ext cx="5017541" cy="65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593"/>
            <a:ext cx="5117332" cy="68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235"/>
            <a:ext cx="4416325" cy="67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7668"/>
            <a:ext cx="4247926" cy="67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2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ARZT MITTLEREN ALTERS</a:t>
            </a:r>
          </a:p>
          <a:p>
            <a:endParaRPr lang="de-CH" dirty="0"/>
          </a:p>
          <a:p>
            <a:r>
              <a:rPr lang="de-CH" dirty="0"/>
              <a:t>Name:			Gregor Hauser</a:t>
            </a:r>
          </a:p>
          <a:p>
            <a:r>
              <a:rPr lang="de-CH" dirty="0"/>
              <a:t>Alter:			53 j.</a:t>
            </a:r>
          </a:p>
          <a:p>
            <a:r>
              <a:rPr lang="de-CH" dirty="0"/>
              <a:t>Arbeit:			Arzt in Psychiatrie seit 14 Jahren. Hat gutes </a:t>
            </a:r>
            <a:r>
              <a:rPr lang="de-CH" dirty="0" smtClean="0"/>
              <a:t>			Patientenverhältnis</a:t>
            </a:r>
            <a:r>
              <a:rPr lang="de-CH" dirty="0"/>
              <a:t>.</a:t>
            </a:r>
          </a:p>
          <a:p>
            <a:r>
              <a:rPr lang="de-CH" dirty="0"/>
              <a:t>Beschreibung:		Alleinerziehender Vater von 2 Kindern. </a:t>
            </a:r>
          </a:p>
          <a:p>
            <a:r>
              <a:rPr lang="de-CH" dirty="0"/>
              <a:t>Erfahrung mit Computern:	Schreibt Briefe und Berichte am Computer, </a:t>
            </a:r>
            <a:r>
              <a:rPr lang="de-CH" dirty="0" smtClean="0"/>
              <a:t>			gelegentlich </a:t>
            </a:r>
            <a:r>
              <a:rPr lang="de-CH" dirty="0"/>
              <a:t>schreibt er E-Mail.</a:t>
            </a:r>
          </a:p>
          <a:p>
            <a:r>
              <a:rPr lang="de-CH" dirty="0"/>
              <a:t>Wünsche:		Einfachere Patientenverwaltung</a:t>
            </a:r>
          </a:p>
        </p:txBody>
      </p:sp>
    </p:spTree>
    <p:extLst>
      <p:ext uri="{BB962C8B-B14F-4D97-AF65-F5344CB8AC3E}">
        <p14:creationId xmlns:p14="http://schemas.microsoft.com/office/powerpoint/2010/main" val="237545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smtClean="0"/>
              <a:t>ARZT WENIGE JAHRE VOR DER PENSIONIERUNG</a:t>
            </a:r>
          </a:p>
          <a:p>
            <a:endParaRPr lang="de-CH" dirty="0"/>
          </a:p>
          <a:p>
            <a:r>
              <a:rPr lang="de-CH" dirty="0"/>
              <a:t>Name:			</a:t>
            </a:r>
            <a:r>
              <a:rPr lang="de-CH" dirty="0" smtClean="0"/>
              <a:t>Fritz </a:t>
            </a:r>
            <a:r>
              <a:rPr lang="de-CH" dirty="0"/>
              <a:t>Fröhlich</a:t>
            </a:r>
          </a:p>
          <a:p>
            <a:r>
              <a:rPr lang="de-CH" dirty="0"/>
              <a:t>Alter:			</a:t>
            </a:r>
            <a:r>
              <a:rPr lang="de-CH" dirty="0" smtClean="0"/>
              <a:t>63 </a:t>
            </a:r>
            <a:r>
              <a:rPr lang="de-CH" dirty="0"/>
              <a:t>j. </a:t>
            </a:r>
          </a:p>
          <a:p>
            <a:r>
              <a:rPr lang="de-CH" dirty="0"/>
              <a:t>Arbeit:			Seit 20 Jahren bei </a:t>
            </a:r>
            <a:r>
              <a:rPr lang="de-CH" dirty="0" smtClean="0"/>
              <a:t>UPD. </a:t>
            </a:r>
            <a:r>
              <a:rPr lang="de-CH" dirty="0"/>
              <a:t>Experte spezieller </a:t>
            </a:r>
            <a:r>
              <a:rPr lang="de-CH" dirty="0" smtClean="0"/>
              <a:t>			Psychischer </a:t>
            </a:r>
            <a:r>
              <a:rPr lang="de-CH" dirty="0"/>
              <a:t>Probleme. Autor mehrerer Bücher </a:t>
            </a:r>
            <a:r>
              <a:rPr lang="de-CH" dirty="0" smtClean="0"/>
              <a:t>			über </a:t>
            </a:r>
            <a:r>
              <a:rPr lang="de-CH" dirty="0"/>
              <a:t>Psychische Krankheiten. Kennt die </a:t>
            </a:r>
            <a:r>
              <a:rPr lang="de-CH" dirty="0" smtClean="0"/>
              <a:t>			meisten </a:t>
            </a:r>
            <a:r>
              <a:rPr lang="de-CH" dirty="0"/>
              <a:t>seiner Patienten lange und sehr gut. </a:t>
            </a:r>
            <a:r>
              <a:rPr lang="de-CH" dirty="0" smtClean="0"/>
              <a:t>			Hat </a:t>
            </a:r>
            <a:r>
              <a:rPr lang="de-CH" dirty="0"/>
              <a:t>eine beratende Rolle. Hält seine Notizen in </a:t>
            </a:r>
            <a:r>
              <a:rPr lang="de-CH" dirty="0" smtClean="0"/>
              <a:t>			Büchern fest.</a:t>
            </a:r>
            <a:endParaRPr lang="de-CH" dirty="0"/>
          </a:p>
          <a:p>
            <a:r>
              <a:rPr lang="de-CH" dirty="0"/>
              <a:t>Beschreibung:		Hat ein </a:t>
            </a:r>
            <a:r>
              <a:rPr lang="de-CH" dirty="0" smtClean="0"/>
              <a:t>Zeitungs</a:t>
            </a:r>
            <a:r>
              <a:rPr lang="de-CH" dirty="0"/>
              <a:t>-</a:t>
            </a:r>
            <a:r>
              <a:rPr lang="de-CH" dirty="0" smtClean="0"/>
              <a:t>Abo </a:t>
            </a:r>
            <a:r>
              <a:rPr lang="de-CH" dirty="0"/>
              <a:t>und hört Radio DRS 2</a:t>
            </a:r>
          </a:p>
          <a:p>
            <a:r>
              <a:rPr lang="de-CH" dirty="0" smtClean="0"/>
              <a:t>Erfahrung </a:t>
            </a:r>
            <a:r>
              <a:rPr lang="de-CH" dirty="0"/>
              <a:t>mit Computern:	Besitzt einen </a:t>
            </a:r>
            <a:r>
              <a:rPr lang="de-CH" dirty="0" smtClean="0"/>
              <a:t>Computer </a:t>
            </a:r>
            <a:r>
              <a:rPr lang="de-CH" dirty="0"/>
              <a:t>für Schreibarbeiten </a:t>
            </a:r>
            <a:r>
              <a:rPr lang="de-CH" dirty="0" smtClean="0"/>
              <a:t>			und </a:t>
            </a:r>
            <a:r>
              <a:rPr lang="de-CH" dirty="0"/>
              <a:t>E-Mail.</a:t>
            </a:r>
          </a:p>
          <a:p>
            <a:r>
              <a:rPr lang="de-CH" dirty="0"/>
              <a:t>Wünsche:		</a:t>
            </a:r>
            <a:r>
              <a:rPr lang="de-CH" dirty="0" smtClean="0"/>
              <a:t>	Die Pensionierung, Übergabe seiner Patienten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731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storyboards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100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565</Words>
  <Application>Microsoft Macintosh PowerPoint</Application>
  <PresentationFormat>On-screen Show (4:3)</PresentationFormat>
  <Paragraphs>233</Paragraphs>
  <Slides>43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ProjectPink_PresentationTemplate</vt:lpstr>
      <vt:lpstr>Design Thinking</vt:lpstr>
      <vt:lpstr>Inhalt</vt:lpstr>
      <vt:lpstr>Personas</vt:lpstr>
      <vt:lpstr>Persona 1</vt:lpstr>
      <vt:lpstr>Persona 2</vt:lpstr>
      <vt:lpstr>Persona 3</vt:lpstr>
      <vt:lpstr>storyboards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ist ein Titel</dc:title>
  <dc:creator>Franziska Corradi</dc:creator>
  <cp:lastModifiedBy>Simon Krenger</cp:lastModifiedBy>
  <cp:revision>26</cp:revision>
  <dcterms:created xsi:type="dcterms:W3CDTF">2013-03-16T11:16:48Z</dcterms:created>
  <dcterms:modified xsi:type="dcterms:W3CDTF">2013-03-20T19:23:31Z</dcterms:modified>
</cp:coreProperties>
</file>